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954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2067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AI for Good - Problem Scoping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REFERENCES</a:t>
            </a:r>
          </a:p>
          <a:p>
            <a:endParaRPr/>
          </a:p>
          <a:p>
            <a:r>
              <a:t>CITATION GUIDANCE:</a:t>
            </a:r>
          </a:p>
          <a:p>
            <a:r>
              <a:t>These references show curriculum alignment with:</a:t>
            </a:r>
          </a:p>
          <a:p>
            <a:r>
              <a:t>- DfE guidance (government policy)</a:t>
            </a:r>
          </a:p>
          <a:p>
            <a:r>
              <a:t>- UNESCO framework (international standards)</a:t>
            </a:r>
          </a:p>
          <a:p>
            <a:r>
              <a:t>- Ofsted expectations (inspection criteria)</a:t>
            </a:r>
          </a:p>
          <a:p>
            <a:endParaRPr/>
          </a:p>
          <a:p>
            <a:r>
              <a:t>FOR STUDENTS: These are authoritative sources they can reference in work</a:t>
            </a:r>
          </a:p>
          <a:p>
            <a:endParaRPr/>
          </a:p>
          <a:p>
            <a:r>
              <a:t>FOR SLT/OFSTED: Evidence of research-based, policy-aligned curriculum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LEARNING OBJECTIVES</a:t>
            </a:r>
          </a:p>
          <a:p>
            <a:endParaRPr/>
          </a:p>
          <a:p>
            <a:r>
              <a:t>Share these objectives with students at the start of the lesson. Consider:</a:t>
            </a:r>
          </a:p>
          <a:p>
            <a:r>
              <a:t>- Displaying on board throughout lesson</a:t>
            </a:r>
          </a:p>
          <a:p>
            <a:r>
              <a:t>- Returning to objectives during plenary</a:t>
            </a:r>
          </a:p>
          <a:p>
            <a:r>
              <a:t>- Students self-assess against objectives at end</a:t>
            </a:r>
          </a:p>
          <a:p>
            <a:endParaRPr/>
          </a:p>
          <a:p>
            <a:r>
              <a:t>These objectives align with:</a:t>
            </a:r>
          </a:p>
          <a:p>
            <a:r>
              <a:t>- UNESCO AI Competency Framework</a:t>
            </a:r>
          </a:p>
          <a:p>
            <a:r>
              <a:t>- DfE guidance on AI in education</a:t>
            </a:r>
          </a:p>
          <a:p>
            <a:r>
              <a:t>- Ofsted expectations for AI understanding</a:t>
            </a:r>
          </a:p>
          <a:p>
            <a:endParaRPr/>
          </a:p>
          <a:p>
            <a:r>
              <a:t>Objectives should be student-friendly and achievable within the lesson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PRIOR KNOWLEDGE CHECK</a:t>
            </a:r>
          </a:p>
          <a:p>
            <a:endParaRPr/>
          </a:p>
          <a:p>
            <a:r>
              <a:t>RETRIEVAL PRACTICE:</a:t>
            </a:r>
          </a:p>
          <a:p>
            <a:r>
              <a:t>Use think-pair-share: 30 sec individual, 1 min pairs, 2 mins class share</a:t>
            </a:r>
          </a:p>
          <a:p>
            <a:endParaRPr/>
          </a:p>
          <a:p>
            <a:r>
              <a:t>PURPOSE: Activate prior knowledge, check retention, prepare for new learning</a:t>
            </a:r>
          </a:p>
          <a:p>
            <a:endParaRPr/>
          </a:p>
          <a:p>
            <a:r>
              <a:t>IF STUDENTS STRUGGLE: Briefly recap key concepts before proceeding</a:t>
            </a:r>
          </a:p>
          <a:p>
            <a:endParaRPr/>
          </a:p>
          <a:p>
            <a:r>
              <a:t>CONNECTION: Links previous learning to today's lesson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AI for Good - What Does It Mean?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GUIDANCE</a:t>
            </a:r>
          </a:p>
          <a:p>
            <a:endParaRPr/>
          </a:p>
          <a:p>
            <a:r>
              <a:t>SET UP:</a:t>
            </a:r>
          </a:p>
          <a:p>
            <a:r>
              <a:t>- Clear instructions before starting</a:t>
            </a:r>
          </a:p>
          <a:p>
            <a:r>
              <a:t>- Model expectations</a:t>
            </a:r>
          </a:p>
          <a:p>
            <a:r>
              <a:t>- Set time limits clearly</a:t>
            </a:r>
          </a:p>
          <a:p>
            <a:r>
              <a:t>- Circulate during activity</a:t>
            </a:r>
          </a:p>
          <a:p>
            <a:endParaRPr/>
          </a:p>
          <a:p>
            <a:r>
              <a:t>MONITOR:</a:t>
            </a:r>
          </a:p>
          <a:p>
            <a:r>
              <a:t>- Check understanding</a:t>
            </a:r>
          </a:p>
          <a:p>
            <a:r>
              <a:t>- Support struggling students</a:t>
            </a:r>
          </a:p>
          <a:p>
            <a:r>
              <a:t>- Challenge fast finishers</a:t>
            </a:r>
          </a:p>
          <a:p>
            <a:r>
              <a:t>- Note misconceptions for plenary</a:t>
            </a:r>
          </a:p>
          <a:p>
            <a:endParaRPr/>
          </a:p>
          <a:p>
            <a:r>
              <a:t>SUCCESS CRITERIA: Visible on slide or shared verbally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Problem Scoping for AI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GUIDANCE</a:t>
            </a:r>
          </a:p>
          <a:p>
            <a:endParaRPr/>
          </a:p>
          <a:p>
            <a:r>
              <a:t>SET UP:</a:t>
            </a:r>
          </a:p>
          <a:p>
            <a:r>
              <a:t>- Clear instructions before starting</a:t>
            </a:r>
          </a:p>
          <a:p>
            <a:r>
              <a:t>- Model expectations</a:t>
            </a:r>
          </a:p>
          <a:p>
            <a:r>
              <a:t>- Set time limits clearly</a:t>
            </a:r>
          </a:p>
          <a:p>
            <a:r>
              <a:t>- Circulate during activity</a:t>
            </a:r>
          </a:p>
          <a:p>
            <a:endParaRPr/>
          </a:p>
          <a:p>
            <a:r>
              <a:t>MONITOR:</a:t>
            </a:r>
          </a:p>
          <a:p>
            <a:r>
              <a:t>- Check understanding</a:t>
            </a:r>
          </a:p>
          <a:p>
            <a:r>
              <a:t>- Support struggling students</a:t>
            </a:r>
          </a:p>
          <a:p>
            <a:r>
              <a:t>- Challenge fast finishers</a:t>
            </a:r>
          </a:p>
          <a:p>
            <a:r>
              <a:t>- Note misconceptions for plenary</a:t>
            </a:r>
          </a:p>
          <a:p>
            <a:endParaRPr/>
          </a:p>
          <a:p>
            <a:r>
              <a:t>SUCCESS CRITERIA: Visible on slide or shared verbally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PLENARY</a:t>
            </a:r>
          </a:p>
          <a:p>
            <a:endParaRPr/>
          </a:p>
          <a:p>
            <a:r>
              <a:t>PURPOSE: Consolidate learning, check understanding, link to next lesson</a:t>
            </a:r>
          </a:p>
          <a:p>
            <a:endParaRPr/>
          </a:p>
          <a:p>
            <a:r>
              <a:t>EXIT TICKET:</a:t>
            </a:r>
          </a:p>
          <a:p>
            <a:r>
              <a:t>- Quick individual response</a:t>
            </a:r>
          </a:p>
          <a:p>
            <a:r>
              <a:t>- Collect as students leave OR verbal sharing</a:t>
            </a:r>
          </a:p>
          <a:p>
            <a:r>
              <a:t>- Use to plan next lesson/interventions</a:t>
            </a:r>
          </a:p>
          <a:p>
            <a:endParaRPr/>
          </a:p>
          <a:p>
            <a:r>
              <a:t>REFLECTION: Return to learning objectives - did we achieve them?</a:t>
            </a:r>
          </a:p>
          <a:p>
            <a:endParaRPr/>
          </a:p>
          <a:p>
            <a:r>
              <a:t>NEXT LESSON: Preview what's coming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HOMEWORK</a:t>
            </a:r>
          </a:p>
          <a:p>
            <a:endParaRPr/>
          </a:p>
          <a:p>
            <a:r>
              <a:t>CLEAR EXPECTATIONS:</a:t>
            </a:r>
          </a:p>
          <a:p>
            <a:r>
              <a:t>- State word count/time expected</a:t>
            </a:r>
          </a:p>
          <a:p>
            <a:r>
              <a:t>- Show example if available</a:t>
            </a:r>
          </a:p>
          <a:p>
            <a:r>
              <a:t>- Explain purpose</a:t>
            </a:r>
          </a:p>
          <a:p>
            <a:r>
              <a:t>- Give deadline</a:t>
            </a:r>
          </a:p>
          <a:p>
            <a:endParaRPr/>
          </a:p>
          <a:p>
            <a:r>
              <a:t>SUPPORT:</a:t>
            </a:r>
          </a:p>
          <a:p>
            <a:r>
              <a:t>- Provide sentence starters if needed</a:t>
            </a:r>
          </a:p>
          <a:p>
            <a:r>
              <a:t>- Suggest where to find information</a:t>
            </a:r>
          </a:p>
          <a:p>
            <a:r>
              <a:t>- Offer alternative formats for SEND</a:t>
            </a:r>
          </a:p>
          <a:p>
            <a:endParaRPr/>
          </a:p>
          <a:p>
            <a:r>
              <a:t>FOLLOW-UP: Plan to use homework in next lesson (share examples, build on learning)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9295559-C99C-08C7-FCB2-4049E9BD750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8248" y="1600201"/>
            <a:ext cx="897147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D07390D-F190-D21E-F56F-F42A5F949B22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20450" y="5870576"/>
            <a:ext cx="9715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AI for Good - Problem Scoping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dirty="0">
                <a:solidFill>
                  <a:schemeClr val="tx1"/>
                </a:solidFill>
              </a:rPr>
              <a:t>Year 9 Computer Science</a:t>
            </a:r>
          </a:p>
          <a:p>
            <a:r>
              <a:rPr dirty="0">
                <a:solidFill>
                  <a:schemeClr val="tx1"/>
                </a:solidFill>
              </a:rPr>
              <a:t>Lesson 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sz="2000" dirty="0"/>
              <a:t>Department for Education (2025). Generative AI in education.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sz="2000" dirty="0"/>
              <a:t>UNESCO (2024). AI competency framework.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sz="2000" dirty="0"/>
              <a:t>UNESCO principles: Human-</a:t>
            </a:r>
            <a:r>
              <a:rPr sz="2000" dirty="0" err="1"/>
              <a:t>centred</a:t>
            </a:r>
            <a:r>
              <a:rPr sz="2000" dirty="0"/>
              <a:t>, ethical AI design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dirty="0"/>
              <a:t>By the end of this lesson, you will be able to:</a:t>
            </a:r>
          </a:p>
          <a:p>
            <a:endParaRPr sz="2000" dirty="0"/>
          </a:p>
          <a:p>
            <a:endParaRPr sz="2000" dirty="0"/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Identify problems suitable for AI solutions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Evaluate whether AI is ethically appropriate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Scope an AI for Good project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Prior Knowledge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b="1" dirty="0"/>
              <a:t>Quick Quiz:</a:t>
            </a:r>
          </a:p>
          <a:p>
            <a:endParaRPr sz="2000" dirty="0"/>
          </a:p>
          <a:p>
            <a:r>
              <a:rPr sz="2000" dirty="0"/>
              <a:t>1. What are the 6 steps to build an AI model?</a:t>
            </a:r>
          </a:p>
          <a:p>
            <a:r>
              <a:rPr sz="2000" dirty="0"/>
              <a:t>2. What is overfitting?</a:t>
            </a:r>
          </a:p>
          <a:p>
            <a:r>
              <a:rPr sz="2000" dirty="0"/>
              <a:t>3. Why do we need variety in training data?</a:t>
            </a:r>
          </a:p>
          <a:p>
            <a:r>
              <a:rPr sz="2000" dirty="0"/>
              <a:t>4. What does confidence mean in AI?</a:t>
            </a:r>
          </a:p>
          <a:p>
            <a:endParaRPr sz="2000" dirty="0"/>
          </a:p>
          <a:p>
            <a:r>
              <a:rPr sz="2000" b="1" dirty="0"/>
              <a:t>Show of Hands:</a:t>
            </a:r>
          </a:p>
          <a:p>
            <a:r>
              <a:rPr sz="2000" dirty="0"/>
              <a:t>How many got your model working well last lesson?</a:t>
            </a:r>
          </a:p>
          <a:p>
            <a:r>
              <a:rPr sz="2000" dirty="0"/>
              <a:t>What was the hardest part?</a:t>
            </a:r>
          </a:p>
          <a:p>
            <a:endParaRPr sz="2000" dirty="0"/>
          </a:p>
          <a:p>
            <a:r>
              <a:rPr sz="2000" b="1" dirty="0"/>
              <a:t>New Focus: </a:t>
            </a:r>
            <a:r>
              <a:rPr sz="2000" dirty="0"/>
              <a:t>Using AI skills to solve REAL problems!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AI for Good - What Does It Mean?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1600" b="1" dirty="0"/>
              <a:t>AI for Good = Using AI to:</a:t>
            </a:r>
          </a:p>
          <a:p>
            <a:r>
              <a:rPr sz="1600" dirty="0"/>
              <a:t>Solve real-world problems</a:t>
            </a:r>
          </a:p>
          <a:p>
            <a:r>
              <a:rPr sz="1600" dirty="0"/>
              <a:t>Help communities</a:t>
            </a:r>
          </a:p>
          <a:p>
            <a:r>
              <a:rPr sz="1600" dirty="0"/>
              <a:t>Improve people's lives</a:t>
            </a:r>
          </a:p>
          <a:p>
            <a:r>
              <a:rPr sz="1600" dirty="0"/>
              <a:t>Address social challenges</a:t>
            </a:r>
          </a:p>
          <a:p>
            <a:r>
              <a:rPr sz="1600" dirty="0"/>
              <a:t>Protect the environment</a:t>
            </a:r>
          </a:p>
          <a:p>
            <a:r>
              <a:rPr sz="1600" dirty="0"/>
              <a:t>Promote equality and inclusion</a:t>
            </a:r>
          </a:p>
          <a:p>
            <a:endParaRPr sz="1600" dirty="0"/>
          </a:p>
          <a:p>
            <a:r>
              <a:rPr sz="1600" b="1" dirty="0"/>
              <a:t>Examples:</a:t>
            </a:r>
          </a:p>
          <a:p>
            <a:endParaRPr sz="1600" dirty="0"/>
          </a:p>
          <a:p>
            <a:r>
              <a:rPr sz="1600" b="1" dirty="0"/>
              <a:t>Health: </a:t>
            </a:r>
            <a:r>
              <a:rPr sz="1600" dirty="0"/>
              <a:t>Cancer screening, disease outbreak prediction</a:t>
            </a:r>
          </a:p>
          <a:p>
            <a:r>
              <a:rPr sz="1600" b="1" dirty="0"/>
              <a:t>Environment: </a:t>
            </a:r>
            <a:r>
              <a:rPr sz="1600" dirty="0"/>
              <a:t>Deforestation tracking, pollution monitoring</a:t>
            </a:r>
          </a:p>
          <a:p>
            <a:r>
              <a:rPr sz="1600" b="1" dirty="0"/>
              <a:t>Education: </a:t>
            </a:r>
            <a:r>
              <a:rPr sz="1600" dirty="0"/>
              <a:t>Personalized learning, translation</a:t>
            </a:r>
          </a:p>
          <a:p>
            <a:r>
              <a:rPr sz="1600" b="1" dirty="0"/>
              <a:t>Social Justice: </a:t>
            </a:r>
            <a:r>
              <a:rPr sz="1600" dirty="0"/>
              <a:t>Identifying bias, detecting hate speech</a:t>
            </a:r>
          </a:p>
          <a:p>
            <a:r>
              <a:rPr sz="1600" b="1" dirty="0"/>
              <a:t>Accessibility: </a:t>
            </a:r>
            <a:r>
              <a:rPr sz="1600" dirty="0"/>
              <a:t>Text-to-speech, sign language translation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1: Brainstorm Problems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8249" y="1600201"/>
            <a:ext cx="4577752" cy="4525963"/>
          </a:xfrm>
        </p:spPr>
        <p:txBody>
          <a:bodyPr>
            <a:normAutofit/>
          </a:bodyPr>
          <a:lstStyle/>
          <a:p>
            <a:r>
              <a:rPr sz="2000" b="1" dirty="0"/>
              <a:t>Individual Think (3 mins):</a:t>
            </a:r>
          </a:p>
          <a:p>
            <a:r>
              <a:rPr sz="2000" dirty="0"/>
              <a:t>Write 3-5 problems you see in:</a:t>
            </a:r>
          </a:p>
          <a:p>
            <a:r>
              <a:rPr sz="2000" dirty="0"/>
              <a:t>Your school, local community, daily lives</a:t>
            </a:r>
          </a:p>
          <a:p>
            <a:endParaRPr sz="2000" dirty="0"/>
          </a:p>
          <a:p>
            <a:r>
              <a:rPr sz="2000" b="1" dirty="0"/>
              <a:t>Prompts:</a:t>
            </a:r>
          </a:p>
          <a:p>
            <a:r>
              <a:rPr sz="2000" dirty="0"/>
              <a:t>What frustrates you?</a:t>
            </a:r>
          </a:p>
          <a:p>
            <a:r>
              <a:rPr sz="2000" dirty="0"/>
              <a:t>What takes too long?</a:t>
            </a:r>
          </a:p>
          <a:p>
            <a:r>
              <a:rPr sz="2000" dirty="0"/>
              <a:t>Who needs help?</a:t>
            </a:r>
          </a:p>
          <a:p>
            <a:r>
              <a:rPr sz="2000" dirty="0"/>
              <a:t>What's wasteful or inefficient?</a:t>
            </a:r>
          </a:p>
          <a:p>
            <a:r>
              <a:rPr sz="2000" dirty="0"/>
              <a:t>What's unfair?</a:t>
            </a:r>
          </a:p>
          <a:p>
            <a:endParaRPr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8E49A3-00C9-1F66-4FB6-3FD85AEBF35E}"/>
              </a:ext>
            </a:extLst>
          </p:cNvPr>
          <p:cNvSpPr txBox="1"/>
          <p:nvPr/>
        </p:nvSpPr>
        <p:spPr>
          <a:xfrm>
            <a:off x="6418217" y="1285913"/>
            <a:ext cx="609600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000" dirty="0"/>
          </a:p>
          <a:p>
            <a:r>
              <a:rPr lang="en-US" sz="2000" b="1" dirty="0"/>
              <a:t>Small Group Share (7 mins):</a:t>
            </a:r>
          </a:p>
          <a:p>
            <a:r>
              <a:rPr lang="en-US" sz="2000" dirty="0"/>
              <a:t>Groups of 4 share ideas</a:t>
            </a:r>
          </a:p>
          <a:p>
            <a:r>
              <a:rPr lang="en-US" sz="2000" dirty="0"/>
              <a:t>List all problems</a:t>
            </a:r>
          </a:p>
          <a:p>
            <a:r>
              <a:rPr lang="en-US" sz="2000" dirty="0"/>
              <a:t>Mark which AI might help with</a:t>
            </a:r>
          </a:p>
          <a:p>
            <a:r>
              <a:rPr lang="en-US" sz="2000" dirty="0"/>
              <a:t>Mark which align with AI for Good</a:t>
            </a:r>
          </a:p>
          <a:p>
            <a:r>
              <a:rPr lang="en-US" sz="2000" dirty="0"/>
              <a:t>Choose top 3</a:t>
            </a:r>
          </a:p>
          <a:p>
            <a:endParaRPr lang="en-US" sz="2000" dirty="0"/>
          </a:p>
          <a:p>
            <a:r>
              <a:rPr lang="en-US" sz="2000" b="1" dirty="0"/>
              <a:t>Class Collection (5 mins):</a:t>
            </a:r>
          </a:p>
          <a:p>
            <a:r>
              <a:rPr lang="en-US" sz="2000" dirty="0"/>
              <a:t>Each group shares one problem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Problem Scoping for AI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8248" y="1600201"/>
            <a:ext cx="4098781" cy="4525963"/>
          </a:xfrm>
        </p:spPr>
        <p:txBody>
          <a:bodyPr>
            <a:noAutofit/>
          </a:bodyPr>
          <a:lstStyle/>
          <a:p>
            <a:r>
              <a:rPr sz="2000" b="1" dirty="0"/>
              <a:t>Not every problem needs AI!</a:t>
            </a:r>
          </a:p>
          <a:p>
            <a:endParaRPr sz="2000" b="1" dirty="0"/>
          </a:p>
          <a:p>
            <a:r>
              <a:rPr sz="2000" b="1" dirty="0"/>
              <a:t>Good AI Problems:</a:t>
            </a:r>
          </a:p>
          <a:p>
            <a:r>
              <a:rPr sz="2000" dirty="0"/>
              <a:t>Lots of data available</a:t>
            </a:r>
          </a:p>
          <a:p>
            <a:r>
              <a:rPr sz="2000" dirty="0"/>
              <a:t>Pattern recognition needed</a:t>
            </a:r>
          </a:p>
          <a:p>
            <a:r>
              <a:rPr sz="2000" dirty="0"/>
              <a:t>Repetitive task</a:t>
            </a:r>
          </a:p>
          <a:p>
            <a:r>
              <a:rPr sz="2000" dirty="0"/>
              <a:t>Human bias could be reduced</a:t>
            </a:r>
          </a:p>
          <a:p>
            <a:r>
              <a:rPr sz="2000" dirty="0"/>
              <a:t>Scales to help many people</a:t>
            </a:r>
          </a:p>
          <a:p>
            <a:endParaRPr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CAFFAE-3A99-6CA7-BA2A-0F8386B7CFFD}"/>
              </a:ext>
            </a:extLst>
          </p:cNvPr>
          <p:cNvSpPr txBox="1"/>
          <p:nvPr/>
        </p:nvSpPr>
        <p:spPr>
          <a:xfrm>
            <a:off x="5965372" y="2211535"/>
            <a:ext cx="609600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Bad AI Problems:</a:t>
            </a:r>
          </a:p>
          <a:p>
            <a:r>
              <a:rPr lang="en-US" sz="2000" dirty="0"/>
              <a:t>Very few examples</a:t>
            </a:r>
          </a:p>
          <a:p>
            <a:r>
              <a:rPr lang="en-US" sz="2000" dirty="0"/>
              <a:t>Requires human judgment/empathy</a:t>
            </a:r>
          </a:p>
          <a:p>
            <a:r>
              <a:rPr lang="en-US" sz="2000" dirty="0"/>
              <a:t>Ethical concerns too high</a:t>
            </a:r>
          </a:p>
          <a:p>
            <a:r>
              <a:rPr lang="en-US" sz="2000" dirty="0"/>
              <a:t>Simpler solution exists</a:t>
            </a:r>
          </a:p>
          <a:p>
            <a:r>
              <a:rPr lang="en-US" sz="2000" dirty="0"/>
              <a:t>Would reduce human jobs unfairly</a:t>
            </a:r>
          </a:p>
          <a:p>
            <a:endParaRPr lang="en-US" sz="2000" dirty="0"/>
          </a:p>
          <a:p>
            <a:r>
              <a:rPr lang="en-US" sz="2000" b="1" dirty="0"/>
              <a:t>Ethical Considerations:</a:t>
            </a:r>
          </a:p>
          <a:p>
            <a:r>
              <a:rPr lang="en-US" sz="2000" dirty="0"/>
              <a:t>Does it respect privacy?</a:t>
            </a:r>
          </a:p>
          <a:p>
            <a:r>
              <a:rPr lang="en-US" sz="2000" dirty="0"/>
              <a:t>Is it fair to everyone?</a:t>
            </a:r>
          </a:p>
          <a:p>
            <a:r>
              <a:rPr lang="en-US" sz="2000" dirty="0"/>
              <a:t>Do humans stay in control?</a:t>
            </a:r>
          </a:p>
          <a:p>
            <a:r>
              <a:rPr lang="en-US" sz="2000" dirty="0"/>
              <a:t>Could it cause harm?</a:t>
            </a:r>
          </a:p>
          <a:p>
            <a:r>
              <a:rPr lang="en-US" sz="2000" dirty="0"/>
              <a:t>Is it sustainable?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2: Evaluate Problems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8249" y="1600201"/>
            <a:ext cx="4463452" cy="4525963"/>
          </a:xfrm>
        </p:spPr>
        <p:txBody>
          <a:bodyPr>
            <a:normAutofit fontScale="77500" lnSpcReduction="20000"/>
          </a:bodyPr>
          <a:lstStyle/>
          <a:p>
            <a:r>
              <a:rPr sz="2600" b="1" dirty="0"/>
              <a:t>Using your brainstormed problems</a:t>
            </a:r>
          </a:p>
          <a:p>
            <a:endParaRPr sz="2600" b="1" dirty="0"/>
          </a:p>
          <a:p>
            <a:r>
              <a:rPr sz="2600" b="1" dirty="0"/>
              <a:t>For each of your top 3:</a:t>
            </a:r>
          </a:p>
          <a:p>
            <a:endParaRPr sz="2600" dirty="0"/>
          </a:p>
          <a:p>
            <a:r>
              <a:rPr sz="2600" dirty="0"/>
              <a:t>1. Is AI appropriate?</a:t>
            </a:r>
          </a:p>
          <a:p>
            <a:r>
              <a:rPr sz="2600" dirty="0"/>
              <a:t>Yes, No, Maybe</a:t>
            </a:r>
          </a:p>
          <a:p>
            <a:endParaRPr sz="2600" dirty="0"/>
          </a:p>
          <a:p>
            <a:r>
              <a:rPr sz="2600" dirty="0"/>
              <a:t>2. What data would you need?</a:t>
            </a:r>
          </a:p>
          <a:p>
            <a:endParaRPr sz="2600" dirty="0"/>
          </a:p>
          <a:p>
            <a:r>
              <a:rPr sz="2600" dirty="0"/>
              <a:t>3. What ethical concerns?</a:t>
            </a:r>
          </a:p>
          <a:p>
            <a:endParaRPr sz="2600" dirty="0"/>
          </a:p>
          <a:p>
            <a:r>
              <a:rPr sz="2600" dirty="0"/>
              <a:t>4. How would you measure success?</a:t>
            </a:r>
          </a:p>
          <a:p>
            <a:endParaRPr sz="2600" dirty="0"/>
          </a:p>
          <a:p>
            <a:r>
              <a:rPr sz="2600" dirty="0"/>
              <a:t>5. Who would it help?</a:t>
            </a:r>
          </a:p>
          <a:p>
            <a:endParaRPr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B432AF-B2E1-2136-95B8-06744C31059B}"/>
              </a:ext>
            </a:extLst>
          </p:cNvPr>
          <p:cNvSpPr txBox="1"/>
          <p:nvPr/>
        </p:nvSpPr>
        <p:spPr>
          <a:xfrm>
            <a:off x="6734175" y="1789063"/>
            <a:ext cx="60960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000" b="1" dirty="0"/>
          </a:p>
          <a:p>
            <a:r>
              <a:rPr lang="en-US" sz="2000" b="1" dirty="0"/>
              <a:t>Create poster showing:</a:t>
            </a:r>
          </a:p>
          <a:p>
            <a:r>
              <a:rPr lang="en-US" sz="2000" dirty="0"/>
              <a:t>The problem</a:t>
            </a:r>
          </a:p>
          <a:p>
            <a:r>
              <a:rPr lang="en-US" sz="2000" dirty="0"/>
              <a:t>Why AI is appropriate (or not)</a:t>
            </a:r>
          </a:p>
          <a:p>
            <a:r>
              <a:rPr lang="en-US" sz="2000" dirty="0"/>
              <a:t>How it helps people</a:t>
            </a:r>
          </a:p>
          <a:p>
            <a:r>
              <a:rPr lang="en-US" sz="2000" dirty="0"/>
              <a:t>Ethical considerations</a:t>
            </a:r>
          </a:p>
          <a:p>
            <a:endParaRPr lang="en-US" sz="2000" dirty="0"/>
          </a:p>
          <a:p>
            <a:r>
              <a:rPr lang="en-US" sz="2000" dirty="0"/>
              <a:t>Gallery walk (last 5 mins)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Plenary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b="1" dirty="0"/>
              <a:t>Think-Pair-Share:</a:t>
            </a:r>
          </a:p>
          <a:p>
            <a:r>
              <a:rPr sz="2000" dirty="0"/>
              <a:t>What makes a good problem for AI to solve?</a:t>
            </a:r>
          </a:p>
          <a:p>
            <a:endParaRPr sz="2000" dirty="0"/>
          </a:p>
          <a:p>
            <a:r>
              <a:rPr sz="2000" b="1" dirty="0"/>
              <a:t>Exit Ticket:</a:t>
            </a:r>
          </a:p>
          <a:p>
            <a:r>
              <a:rPr sz="2000" dirty="0"/>
              <a:t>One problem AI could help with is...</a:t>
            </a:r>
          </a:p>
          <a:p>
            <a:r>
              <a:rPr sz="2000" dirty="0"/>
              <a:t>One problem AI should NOT try to solve is...</a:t>
            </a:r>
          </a:p>
          <a:p>
            <a:endParaRPr sz="2000" dirty="0"/>
          </a:p>
          <a:p>
            <a:r>
              <a:rPr sz="2000" b="1" dirty="0"/>
              <a:t>Quick Discussion:</a:t>
            </a:r>
          </a:p>
          <a:p>
            <a:r>
              <a:rPr sz="2000" dirty="0"/>
              <a:t>How do we decide if AI is the right solution?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sz="2000" dirty="0"/>
              <a:t>AI for Good Proposal</a:t>
            </a:r>
          </a:p>
          <a:p>
            <a:endParaRPr sz="2000" dirty="0"/>
          </a:p>
          <a:p>
            <a:r>
              <a:rPr sz="2000" dirty="0"/>
              <a:t>Choose one problem</a:t>
            </a:r>
          </a:p>
          <a:p>
            <a:endParaRPr sz="2000" dirty="0"/>
          </a:p>
          <a:p>
            <a:r>
              <a:rPr sz="2000" dirty="0"/>
              <a:t>Write 300-400 words:</a:t>
            </a:r>
          </a:p>
          <a:p>
            <a:r>
              <a:rPr sz="2000" dirty="0"/>
              <a:t>What problem are you solving?</a:t>
            </a:r>
          </a:p>
          <a:p>
            <a:r>
              <a:rPr sz="2000" dirty="0"/>
              <a:t>Why is AI appropriate?</a:t>
            </a:r>
          </a:p>
          <a:p>
            <a:r>
              <a:rPr sz="2000" dirty="0"/>
              <a:t>What data do you need?</a:t>
            </a:r>
          </a:p>
          <a:p>
            <a:r>
              <a:rPr sz="2000" dirty="0"/>
              <a:t>How will you ensure it's ethical?</a:t>
            </a:r>
          </a:p>
          <a:p>
            <a:endParaRPr sz="2000" dirty="0"/>
          </a:p>
          <a:p>
            <a:r>
              <a:rPr sz="2000" dirty="0"/>
              <a:t>Include simple sketch/diagram</a:t>
            </a:r>
          </a:p>
          <a:p>
            <a:endParaRPr sz="2000" dirty="0"/>
          </a:p>
          <a:p>
            <a:r>
              <a:rPr sz="2000" dirty="0"/>
              <a:t>Due: Next lesson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1093</Words>
  <Application>Microsoft Office PowerPoint</Application>
  <PresentationFormat>Widescreen</PresentationFormat>
  <Paragraphs>252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AI for Good - Problem Scoping</vt:lpstr>
      <vt:lpstr>Learning Objectives</vt:lpstr>
      <vt:lpstr>Prior Knowledge Check</vt:lpstr>
      <vt:lpstr>AI for Good - What Does It Mean?</vt:lpstr>
      <vt:lpstr>Activity 1: Brainstorm Problems</vt:lpstr>
      <vt:lpstr>Problem Scoping for AI</vt:lpstr>
      <vt:lpstr>Activity 2: Evaluate Problems</vt:lpstr>
      <vt:lpstr>Plenary</vt:lpstr>
      <vt:lpstr>Homework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Chris Calder</cp:lastModifiedBy>
  <cp:revision>2</cp:revision>
  <dcterms:created xsi:type="dcterms:W3CDTF">2013-01-27T09:14:16Z</dcterms:created>
  <dcterms:modified xsi:type="dcterms:W3CDTF">2026-01-01T01:00:50Z</dcterms:modified>
  <cp:category/>
</cp:coreProperties>
</file>